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78" r:id="rId25"/>
    <p:sldId id="286" r:id="rId26"/>
    <p:sldId id="279" r:id="rId27"/>
    <p:sldId id="287" r:id="rId28"/>
    <p:sldId id="280" r:id="rId29"/>
    <p:sldId id="288" r:id="rId30"/>
    <p:sldId id="281" r:id="rId31"/>
    <p:sldId id="289" r:id="rId32"/>
    <p:sldId id="282" r:id="rId33"/>
    <p:sldId id="290" r:id="rId34"/>
    <p:sldId id="283" r:id="rId35"/>
    <p:sldId id="291" r:id="rId36"/>
    <p:sldId id="284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C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C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P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P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CC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2066345"/>
          </a:xfrm>
          <a:prstGeom prst="rect">
            <a:avLst/>
          </a:prstGeom>
        </p:spPr>
      </p:pic>
      <p:pic>
        <p:nvPicPr>
          <p:cNvPr id="3" name="Picture 2" descr="RD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68880"/>
            <a:ext cx="8229600" cy="2066345"/>
          </a:xfrm>
          <a:prstGeom prst="rect">
            <a:avLst/>
          </a:prstGeom>
        </p:spPr>
      </p:pic>
      <p:pic>
        <p:nvPicPr>
          <p:cNvPr id="4" name="Picture 3" descr="RD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4663440"/>
            <a:ext cx="8229600" cy="20663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Albo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Albor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Albor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Alborz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Alborz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Alborz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Alborz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Alborz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Alborz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r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r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rt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rt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rt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rth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rt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rth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North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54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Tehr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Tehr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Tehr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Tehr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Tehr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Tehr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Tehr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Tehran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Tehran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98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Huawei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Huawei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8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k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k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ki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ki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ki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ki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ki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kia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Nokia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42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BR-T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BR-T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BR-T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BR-TE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BR-TE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BR-TE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BR-TE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BR-TEL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BR-TEL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05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Faraf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Faraf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Faraf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Faraf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Faraf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Faraf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Faraf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Farafan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Farafan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24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Huawei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Huawei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Seyed Ahmad Seyed Alikhani</cp:lastModifiedBy>
  <cp:revision>3</cp:revision>
  <dcterms:created xsi:type="dcterms:W3CDTF">2013-01-27T09:14:16Z</dcterms:created>
  <dcterms:modified xsi:type="dcterms:W3CDTF">2022-12-10T13:18:02Z</dcterms:modified>
  <cp:category/>
</cp:coreProperties>
</file>